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4" r:id="rId9"/>
    <p:sldId id="265" r:id="rId10"/>
    <p:sldId id="266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1C3E-3DAD-DD44-B862-BD5C1FAC7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D61D5-053F-634F-8422-D3AF69BB3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BB2A5-1538-A441-BEE2-59FD445F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E3056-C30C-CF42-8E2F-33CEBFEF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AB0BB-8915-6143-8261-7A5D20B8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73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339C-BC8F-0F48-8676-AC4E70DA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5C2C5-CAE3-9E4F-B10A-895DCCDE2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4683-9E38-424A-B254-71130564C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4813E-E902-4645-909F-A1F744DE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36EFC-6F95-3D4A-A181-EF7D2D97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949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393ED3-9BE5-0846-8E56-B7EDCA854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80630-0665-0E44-9A2D-6DD30FDC5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7E197-F962-B047-BEAD-084DD205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7CC28-045C-114B-A57A-5E0678F3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DEC6-5059-CF45-AEE8-7CDB790C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95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6499-0398-2142-A70B-AB63B3C5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DBA19-4B34-4F48-9A94-D8498AF2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18B55-51B2-924D-86F4-109D4F96B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1BE7E-54C0-4E44-9455-E93F4A87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19FA-DF23-704F-B18B-BFC7878E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249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2947-5795-E641-BD22-D8646580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A5E1A-056A-5B48-B7A2-27E92F769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66FCC-DDBB-9B43-8009-D3467E16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4FC1-3A4D-6D44-8BC4-54A30FE7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C599F-FE7B-D849-954C-45952DBA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095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EA1F-F275-DA4E-982F-A1C7CBAC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0CCA-71E2-3E4D-8BDA-959D7DF61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E3832-1D74-0C43-8080-864596D8D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F54AD-55A5-0544-B1B8-917FD0F9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A249E-8D60-C147-B9BA-C2C2CED8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AD1C6-FD5E-FB4D-9C3F-C854ED9B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819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6FDC-865D-7644-919B-39B63167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2CA04-2F69-8A4C-A968-6D08B9730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DEC67-DB0E-3243-A08D-ED4142444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4D715-E296-2E4E-BDF8-D0735C72B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21BE7-4F4D-B949-BBD2-BDAE318F4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6F1D7E-58F4-7C4C-AEC2-626AB7E1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7DCB6A-29DA-794D-A51F-6CE11683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BE54D-E92B-BF4E-A84E-AA73D2AF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127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58D3-1E5D-2A40-A7DD-0C85D449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3EE4-552E-134F-860F-BDFED9CFC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016E1-4082-1A40-834D-0CA9A06E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BDA2-B78E-F946-88A1-C0C8B4B6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53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5D217-97A6-E14E-994A-BB3D1102C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5756A-65DC-704F-A5C3-28478628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FF576-84D0-ED4C-8B5D-91D265FA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641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C20B-1DFB-5A4D-8FB3-7D8B856F8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10F74-6152-E748-B15A-DDA90C26D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7F20C-A36E-6344-A1CC-F670720DD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C3375-6677-6B43-9F6B-2092181E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BBFD6-1D90-4E4D-9650-6A9F8832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57F9E-B5D4-6144-AA30-B27005B7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23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BD27-A481-D949-8CE3-64D97C7A8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24291-55E4-0C4A-B14D-0A60DB02F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C7FAE-2D20-9A4B-8D01-8718FCE69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92931-2DDB-6642-950C-4159746DA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CC4B5-8E61-BD40-A3B5-22274309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C31BA-14F5-B242-8BB6-383C2E06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72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17E4D2-817A-4D49-BE6A-A3ECBC6D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13962-76FE-CD47-ADD8-75F490A3B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63CBF-7D2D-614F-B871-E189FFE03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63F1F-D15E-BA4C-AE8D-1041EBFDB10B}" type="datetimeFigureOut">
              <a:rPr lang="en-CA" smtClean="0"/>
              <a:t>2021-04-11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7AC24-D139-DA44-8B8F-EC3230250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7A9B3-2434-804F-BBCD-2B121069B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A6D3D-761C-BC48-BA71-6F128117C8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859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Why is space a vacuum? | Live Science">
            <a:extLst>
              <a:ext uri="{FF2B5EF4-FFF2-40B4-BE49-F238E27FC236}">
                <a16:creationId xmlns:a16="http://schemas.microsoft.com/office/drawing/2014/main" id="{25276FFA-521D-F74A-8483-8FB0971CD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0" r="-1" b="584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FDB62-9B4E-A14E-B1E0-0EB089305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FFFFFF"/>
                </a:solidFill>
              </a:rPr>
              <a:t>Project Aether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08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indmill turbine at night against Milky Way">
            <a:extLst>
              <a:ext uri="{FF2B5EF4-FFF2-40B4-BE49-F238E27FC236}">
                <a16:creationId xmlns:a16="http://schemas.microsoft.com/office/drawing/2014/main" id="{EA26AF64-5ABA-410A-9D31-33E195957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34F0B-0610-E147-B2E1-EAF6A6C33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Harnessing Wind</a:t>
            </a:r>
          </a:p>
        </p:txBody>
      </p:sp>
    </p:spTree>
    <p:extLst>
      <p:ext uri="{BB962C8B-B14F-4D97-AF65-F5344CB8AC3E}">
        <p14:creationId xmlns:p14="http://schemas.microsoft.com/office/powerpoint/2010/main" val="144742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34867-D496-5542-BA51-2798BEC4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49602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9C2C23-2AC0-4B4C-BEA1-AC5308FC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46264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770BF-1B43-D342-99D9-DC4AC76A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57217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8B4ECEE7-E171-4F19-9247-8375DB27E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954BA-44DB-3B41-81D0-79C4FC93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30969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new digital factory, hundreds of kilometres above Earth - Space - Airbus">
            <a:extLst>
              <a:ext uri="{FF2B5EF4-FFF2-40B4-BE49-F238E27FC236}">
                <a16:creationId xmlns:a16="http://schemas.microsoft.com/office/drawing/2014/main" id="{5DC3C812-D4A0-0D45-B94E-969C1A85C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2C03-FBCE-9B48-A6D3-342B2EFC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 fontAlgn="base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 fontAlgn="base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 algn="ctr" fontAlgn="base">
              <a:buNone/>
            </a:pPr>
            <a:r>
              <a:rPr lang="en-CA" sz="3200" dirty="0">
                <a:solidFill>
                  <a:srgbClr val="FFFFFF"/>
                </a:solidFill>
              </a:rPr>
              <a:t>Harnessing Power</a:t>
            </a:r>
          </a:p>
          <a:p>
            <a:pPr marL="0" indent="0" algn="ctr" fontAlgn="base">
              <a:buNone/>
            </a:pPr>
            <a:r>
              <a:rPr lang="en-CA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Harsh Weather</a:t>
            </a:r>
          </a:p>
          <a:p>
            <a:pPr marL="0" indent="0" algn="ctr" fontAlgn="base">
              <a:buNone/>
            </a:pPr>
            <a:r>
              <a:rPr lang="en-CA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Agricultural Issues</a:t>
            </a:r>
            <a:endParaRPr lang="en-CA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9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he new digital factory, hundreds of kilometres above Earth - Space - Airbus">
            <a:extLst>
              <a:ext uri="{FF2B5EF4-FFF2-40B4-BE49-F238E27FC236}">
                <a16:creationId xmlns:a16="http://schemas.microsoft.com/office/drawing/2014/main" id="{455F6700-5775-814F-958D-BC9C04431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2C03-FBCE-9B48-A6D3-342B2EFC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 algn="ctr" fontAlgn="base">
              <a:buNone/>
            </a:pPr>
            <a:endParaRPr lang="en-CA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 algn="ctr" fontAlgn="base">
              <a:buNone/>
            </a:pPr>
            <a:r>
              <a:rPr lang="en-CA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 non-reusable sources available</a:t>
            </a:r>
          </a:p>
          <a:p>
            <a:pPr marL="0" indent="0" algn="ctr" fontAlgn="base">
              <a:buNone/>
            </a:pPr>
            <a:r>
              <a:rPr lang="en-CA" dirty="0">
                <a:solidFill>
                  <a:srgbClr val="FFFFFF"/>
                </a:solidFill>
              </a:rPr>
              <a:t>Harsh Weather</a:t>
            </a:r>
          </a:p>
          <a:p>
            <a:pPr marL="0" indent="0" algn="ctr" fontAlgn="base">
              <a:buNone/>
            </a:pPr>
            <a:r>
              <a:rPr lang="en-CA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Agricultural Issues</a:t>
            </a:r>
          </a:p>
        </p:txBody>
      </p:sp>
    </p:spTree>
    <p:extLst>
      <p:ext uri="{BB962C8B-B14F-4D97-AF65-F5344CB8AC3E}">
        <p14:creationId xmlns:p14="http://schemas.microsoft.com/office/powerpoint/2010/main" val="1832680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he new digital factory, hundreds of kilometres above Earth - Space - Airbus">
            <a:extLst>
              <a:ext uri="{FF2B5EF4-FFF2-40B4-BE49-F238E27FC236}">
                <a16:creationId xmlns:a16="http://schemas.microsoft.com/office/drawing/2014/main" id="{6CA408F5-A3DD-8E46-8412-0B5B4ACC5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2C03-FBCE-9B48-A6D3-342B2EFC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endParaRPr lang="en-CA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 algn="ctr" fontAlgn="base">
              <a:buNone/>
            </a:pPr>
            <a:r>
              <a:rPr lang="en-CA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 non-reusable sources available</a:t>
            </a:r>
          </a:p>
          <a:p>
            <a:pPr marL="0" indent="0" algn="ctr" fontAlgn="base">
              <a:buNone/>
            </a:pPr>
            <a:r>
              <a:rPr lang="en-CA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Harsh Weather</a:t>
            </a:r>
          </a:p>
          <a:p>
            <a:pPr marL="0" indent="0" algn="ctr" fontAlgn="base">
              <a:buNone/>
            </a:pPr>
            <a:r>
              <a:rPr lang="en-CA" dirty="0">
                <a:solidFill>
                  <a:srgbClr val="FFFFFF"/>
                </a:solidFill>
              </a:rPr>
              <a:t>Agricultural Issues</a:t>
            </a:r>
          </a:p>
        </p:txBody>
      </p:sp>
    </p:spTree>
    <p:extLst>
      <p:ext uri="{BB962C8B-B14F-4D97-AF65-F5344CB8AC3E}">
        <p14:creationId xmlns:p14="http://schemas.microsoft.com/office/powerpoint/2010/main" val="328875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Light bulb on yellow background with sketched light beams and cord">
            <a:extLst>
              <a:ext uri="{FF2B5EF4-FFF2-40B4-BE49-F238E27FC236}">
                <a16:creationId xmlns:a16="http://schemas.microsoft.com/office/drawing/2014/main" id="{BA5CF062-FEB2-4429-86D2-7DD715535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5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DAB48-6210-DF49-969E-5A407BB4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55223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C2AA5B-1D6F-5B4D-9E81-5C48B7FDA3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" r="-1" b="-1"/>
          <a:stretch/>
        </p:blipFill>
        <p:spPr bwMode="auto"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06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A931CD-BD12-5C47-8164-70D771C8B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9" t="26952" r="15834" b="16263"/>
          <a:stretch/>
        </p:blipFill>
        <p:spPr bwMode="auto">
          <a:xfrm>
            <a:off x="1" y="-9596"/>
            <a:ext cx="12191999" cy="687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DAB48-6210-DF49-969E-5A407BB4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Solar Energy</a:t>
            </a:r>
          </a:p>
        </p:txBody>
      </p:sp>
    </p:spTree>
    <p:extLst>
      <p:ext uri="{BB962C8B-B14F-4D97-AF65-F5344CB8AC3E}">
        <p14:creationId xmlns:p14="http://schemas.microsoft.com/office/powerpoint/2010/main" val="308487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7B56F-6048-0740-B6D8-E566B41DB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3"/>
            <a:ext cx="9144000" cy="25215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Solar Tarp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7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37</Words>
  <Application>Microsoft Macintosh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Project Aether</vt:lpstr>
      <vt:lpstr>Problem</vt:lpstr>
      <vt:lpstr>PowerPoint Presentation</vt:lpstr>
      <vt:lpstr>PowerPoint Presentation</vt:lpstr>
      <vt:lpstr>PowerPoint Presentation</vt:lpstr>
      <vt:lpstr>Our Solution</vt:lpstr>
      <vt:lpstr>PowerPoint Presentation</vt:lpstr>
      <vt:lpstr>Solar Energy</vt:lpstr>
      <vt:lpstr>Solar Tarp System</vt:lpstr>
      <vt:lpstr>Harnessing Wind</vt:lpstr>
      <vt:lpstr>Feasibility</vt:lpstr>
      <vt:lpstr>Challenges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2021-04-11T18:54:23Z</dcterms:created>
  <dcterms:modified xsi:type="dcterms:W3CDTF">2021-04-11T21:50:09Z</dcterms:modified>
</cp:coreProperties>
</file>